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66" r:id="rId6"/>
    <p:sldId id="263" r:id="rId7"/>
    <p:sldId id="265" r:id="rId8"/>
    <p:sldId id="264" r:id="rId9"/>
    <p:sldId id="267"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tumn Wilson-Haywood" userId="0739a27a-0ce1-45ef-a8b3-aec4cefaa10d" providerId="ADAL" clId="{3DAED440-9F5F-4C46-AD11-EE916CB02357}"/>
    <pc:docChg chg="modSld">
      <pc:chgData name="Autumn Wilson-Haywood" userId="0739a27a-0ce1-45ef-a8b3-aec4cefaa10d" providerId="ADAL" clId="{3DAED440-9F5F-4C46-AD11-EE916CB02357}" dt="2025-01-17T11:47:24.413" v="54" actId="20577"/>
      <pc:docMkLst>
        <pc:docMk/>
      </pc:docMkLst>
      <pc:sldChg chg="modSp mod">
        <pc:chgData name="Autumn Wilson-Haywood" userId="0739a27a-0ce1-45ef-a8b3-aec4cefaa10d" providerId="ADAL" clId="{3DAED440-9F5F-4C46-AD11-EE916CB02357}" dt="2025-01-17T11:47:24.413" v="54" actId="20577"/>
        <pc:sldMkLst>
          <pc:docMk/>
          <pc:sldMk cId="2747094371" sldId="266"/>
        </pc:sldMkLst>
        <pc:spChg chg="mod">
          <ac:chgData name="Autumn Wilson-Haywood" userId="0739a27a-0ce1-45ef-a8b3-aec4cefaa10d" providerId="ADAL" clId="{3DAED440-9F5F-4C46-AD11-EE916CB02357}" dt="2025-01-17T11:47:24.413" v="54" actId="20577"/>
          <ac:spMkLst>
            <pc:docMk/>
            <pc:sldMk cId="2747094371" sldId="266"/>
            <ac:spMk id="3" creationId="{2BB2D044-DBE2-7CF8-3FC8-B768337938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00E31A-E6CC-43B9-9C0C-0157A9B3C824}" type="datetimeFigureOut">
              <a:rPr lang="en-GB" smtClean="0"/>
              <a:t>17/01/2025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5B9D0-CCFF-4F1D-B5E5-8C26320A850E}" type="slidenum">
              <a:rPr lang="en-GB" smtClean="0"/>
              <a:t>‹#›</a:t>
            </a:fld>
            <a:endParaRPr lang="en-GB"/>
          </a:p>
        </p:txBody>
      </p:sp>
    </p:spTree>
    <p:extLst>
      <p:ext uri="{BB962C8B-B14F-4D97-AF65-F5344CB8AC3E}">
        <p14:creationId xmlns:p14="http://schemas.microsoft.com/office/powerpoint/2010/main" val="1680570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15B9D0-CCFF-4F1D-B5E5-8C26320A850E}" type="slidenum">
              <a:rPr lang="en-GB" smtClean="0"/>
              <a:t>1</a:t>
            </a:fld>
            <a:endParaRPr lang="en-GB"/>
          </a:p>
        </p:txBody>
      </p:sp>
    </p:spTree>
    <p:extLst>
      <p:ext uri="{BB962C8B-B14F-4D97-AF65-F5344CB8AC3E}">
        <p14:creationId xmlns:p14="http://schemas.microsoft.com/office/powerpoint/2010/main" val="349172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15B9D0-CCFF-4F1D-B5E5-8C26320A850E}" type="slidenum">
              <a:rPr lang="en-GB" smtClean="0"/>
              <a:t>3</a:t>
            </a:fld>
            <a:endParaRPr lang="en-GB"/>
          </a:p>
        </p:txBody>
      </p:sp>
    </p:spTree>
    <p:extLst>
      <p:ext uri="{BB962C8B-B14F-4D97-AF65-F5344CB8AC3E}">
        <p14:creationId xmlns:p14="http://schemas.microsoft.com/office/powerpoint/2010/main" val="3846533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D67A-5894-654D-A971-A5AA58A69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055524-0BFE-5BAC-AF21-26A1D7E3E5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80CE3-FEFE-56F1-923E-BD180279695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A5FC3A3-96E9-819C-EE85-FCE3FC8C247B}"/>
              </a:ext>
            </a:extLst>
          </p:cNvPr>
          <p:cNvSpPr>
            <a:spLocks noGrp="1"/>
          </p:cNvSpPr>
          <p:nvPr>
            <p:ph type="sldNum" sz="quarter" idx="5"/>
          </p:nvPr>
        </p:nvSpPr>
        <p:spPr/>
        <p:txBody>
          <a:bodyPr/>
          <a:lstStyle/>
          <a:p>
            <a:fld id="{E815B9D0-CCFF-4F1D-B5E5-8C26320A850E}" type="slidenum">
              <a:rPr lang="en-GB" smtClean="0"/>
              <a:t>4</a:t>
            </a:fld>
            <a:endParaRPr lang="en-GB"/>
          </a:p>
        </p:txBody>
      </p:sp>
    </p:spTree>
    <p:extLst>
      <p:ext uri="{BB962C8B-B14F-4D97-AF65-F5344CB8AC3E}">
        <p14:creationId xmlns:p14="http://schemas.microsoft.com/office/powerpoint/2010/main" val="2122094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1FDD5-9D83-3298-A3AF-BF429319F3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3AB73-A414-FFDE-0727-2DFC157235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25B119-0FA1-EC2F-90FB-AF1CA824C6C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82A832A-F2D4-C859-3766-385E74FF287A}"/>
              </a:ext>
            </a:extLst>
          </p:cNvPr>
          <p:cNvSpPr>
            <a:spLocks noGrp="1"/>
          </p:cNvSpPr>
          <p:nvPr>
            <p:ph type="sldNum" sz="quarter" idx="5"/>
          </p:nvPr>
        </p:nvSpPr>
        <p:spPr/>
        <p:txBody>
          <a:bodyPr/>
          <a:lstStyle/>
          <a:p>
            <a:fld id="{E815B9D0-CCFF-4F1D-B5E5-8C26320A850E}" type="slidenum">
              <a:rPr lang="en-GB" smtClean="0"/>
              <a:t>5</a:t>
            </a:fld>
            <a:endParaRPr lang="en-GB"/>
          </a:p>
        </p:txBody>
      </p:sp>
    </p:spTree>
    <p:extLst>
      <p:ext uri="{BB962C8B-B14F-4D97-AF65-F5344CB8AC3E}">
        <p14:creationId xmlns:p14="http://schemas.microsoft.com/office/powerpoint/2010/main" val="1156846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atin typeface="Maiandra GD" panose="020E0502030308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aiandra GD" panose="020E0502030308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3631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aiandra GD" panose="020E0502030308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Maiandra GD" panose="020E0502030308020204" pitchFamily="34" charset="0"/>
              </a:defRPr>
            </a:lvl1pPr>
            <a:lvl2pPr>
              <a:defRPr>
                <a:latin typeface="Maiandra GD" panose="020E0502030308020204" pitchFamily="34" charset="0"/>
              </a:defRPr>
            </a:lvl2pPr>
            <a:lvl3pPr>
              <a:defRPr>
                <a:latin typeface="Maiandra GD" panose="020E0502030308020204" pitchFamily="34" charset="0"/>
              </a:defRPr>
            </a:lvl3pPr>
            <a:lvl4pPr>
              <a:defRPr>
                <a:latin typeface="Maiandra GD" panose="020E0502030308020204" pitchFamily="34" charset="0"/>
              </a:defRPr>
            </a:lvl4pPr>
            <a:lvl5pPr>
              <a:defRPr>
                <a:latin typeface="Maiandra GD" panose="020E0502030308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36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3830108" y="-3220503"/>
            <a:ext cx="862592" cy="7749117"/>
          </a:xfrm>
        </p:spPr>
        <p:txBody>
          <a:bodyPr vert="eaVert"/>
          <a:lstStyle>
            <a:lvl1pPr>
              <a:defRPr>
                <a:latin typeface="Maiandra GD" panose="020E0502030308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386846" y="1208598"/>
            <a:ext cx="11434093" cy="4564050"/>
          </a:xfrm>
        </p:spPr>
        <p:txBody>
          <a:bodyPr vert="eaVert"/>
          <a:lstStyle>
            <a:lvl1pPr>
              <a:defRPr>
                <a:latin typeface="Maiandra GD" panose="020E0502030308020204" pitchFamily="34" charset="0"/>
              </a:defRPr>
            </a:lvl1pPr>
            <a:lvl2pPr>
              <a:defRPr>
                <a:latin typeface="Maiandra GD" panose="020E0502030308020204" pitchFamily="34" charset="0"/>
              </a:defRPr>
            </a:lvl2pPr>
            <a:lvl3pPr>
              <a:defRPr>
                <a:latin typeface="Maiandra GD" panose="020E0502030308020204" pitchFamily="34" charset="0"/>
              </a:defRPr>
            </a:lvl3pPr>
            <a:lvl4pPr>
              <a:defRPr>
                <a:latin typeface="Maiandra GD" panose="020E0502030308020204" pitchFamily="34" charset="0"/>
              </a:defRPr>
            </a:lvl4pPr>
            <a:lvl5pPr>
              <a:defRPr>
                <a:latin typeface="Maiandra GD" panose="020E0502030308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9450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aiandra GD" panose="020E0502030308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aiandra GD" panose="020E0502030308020204" pitchFamily="34" charset="0"/>
              </a:defRPr>
            </a:lvl1pPr>
            <a:lvl2pPr>
              <a:defRPr>
                <a:latin typeface="Maiandra GD" panose="020E0502030308020204" pitchFamily="34" charset="0"/>
              </a:defRPr>
            </a:lvl2pPr>
            <a:lvl3pPr>
              <a:defRPr>
                <a:latin typeface="Maiandra GD" panose="020E0502030308020204" pitchFamily="34" charset="0"/>
              </a:defRPr>
            </a:lvl3pPr>
            <a:lvl4pPr>
              <a:defRPr>
                <a:latin typeface="Maiandra GD" panose="020E0502030308020204" pitchFamily="34" charset="0"/>
              </a:defRPr>
            </a:lvl4pPr>
            <a:lvl5pPr>
              <a:defRPr>
                <a:latin typeface="Maiandra GD" panose="020E0502030308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255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280370"/>
            <a:ext cx="10515600" cy="2852737"/>
          </a:xfrm>
        </p:spPr>
        <p:txBody>
          <a:bodyPr anchor="b"/>
          <a:lstStyle>
            <a:lvl1pPr>
              <a:defRPr sz="6000">
                <a:latin typeface="Maiandra GD" panose="020E0502030308020204" pitchFamily="34" charset="0"/>
              </a:defRPr>
            </a:lvl1pPr>
          </a:lstStyle>
          <a:p>
            <a:r>
              <a:rPr lang="en-US"/>
              <a:t>Click to edit Master title style</a:t>
            </a:r>
          </a:p>
        </p:txBody>
      </p:sp>
      <p:sp>
        <p:nvSpPr>
          <p:cNvPr id="3" name="Text Placeholder 2"/>
          <p:cNvSpPr>
            <a:spLocks noGrp="1"/>
          </p:cNvSpPr>
          <p:nvPr>
            <p:ph type="body" idx="1"/>
          </p:nvPr>
        </p:nvSpPr>
        <p:spPr>
          <a:xfrm>
            <a:off x="838200" y="4160095"/>
            <a:ext cx="10515600" cy="1500187"/>
          </a:xfrm>
        </p:spPr>
        <p:txBody>
          <a:bodyPr/>
          <a:lstStyle>
            <a:lvl1pPr marL="0" indent="0">
              <a:buNone/>
              <a:defRPr sz="2400">
                <a:solidFill>
                  <a:schemeClr val="tx1">
                    <a:tint val="82000"/>
                  </a:schemeClr>
                </a:solidFill>
                <a:latin typeface="Maiandra GD" panose="020E0502030308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03289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aiandra GD" panose="020E0502030308020204" pitchFamily="34" charset="0"/>
              </a:defRPr>
            </a:lvl1pPr>
          </a:lstStyle>
          <a:p>
            <a:r>
              <a:rPr lang="en-US"/>
              <a:t>Click to edit Master title style</a:t>
            </a:r>
          </a:p>
        </p:txBody>
      </p:sp>
      <p:sp>
        <p:nvSpPr>
          <p:cNvPr id="3" name="Content Placeholder 2"/>
          <p:cNvSpPr>
            <a:spLocks noGrp="1"/>
          </p:cNvSpPr>
          <p:nvPr>
            <p:ph sz="half" idx="1"/>
          </p:nvPr>
        </p:nvSpPr>
        <p:spPr>
          <a:xfrm>
            <a:off x="838200" y="1412157"/>
            <a:ext cx="5181600" cy="4351338"/>
          </a:xfrm>
        </p:spPr>
        <p:txBody>
          <a:bodyPr/>
          <a:lstStyle>
            <a:lvl1pPr>
              <a:defRPr>
                <a:latin typeface="Maiandra GD" panose="020E0502030308020204" pitchFamily="34" charset="0"/>
              </a:defRPr>
            </a:lvl1pPr>
            <a:lvl2pPr>
              <a:defRPr>
                <a:latin typeface="Maiandra GD" panose="020E0502030308020204" pitchFamily="34" charset="0"/>
              </a:defRPr>
            </a:lvl2pPr>
            <a:lvl3pPr>
              <a:defRPr>
                <a:latin typeface="Maiandra GD" panose="020E0502030308020204" pitchFamily="34" charset="0"/>
              </a:defRPr>
            </a:lvl3pPr>
            <a:lvl4pPr>
              <a:defRPr>
                <a:latin typeface="Maiandra GD" panose="020E0502030308020204" pitchFamily="34" charset="0"/>
              </a:defRPr>
            </a:lvl4pPr>
            <a:lvl5pPr>
              <a:defRPr>
                <a:latin typeface="Maiandra GD" panose="020E0502030308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12157"/>
            <a:ext cx="5181600" cy="4351338"/>
          </a:xfrm>
        </p:spPr>
        <p:txBody>
          <a:bodyPr/>
          <a:lstStyle>
            <a:lvl1pPr>
              <a:defRPr>
                <a:latin typeface="Maiandra GD" panose="020E0502030308020204" pitchFamily="34" charset="0"/>
              </a:defRPr>
            </a:lvl1pPr>
            <a:lvl2pPr>
              <a:defRPr>
                <a:latin typeface="Maiandra GD" panose="020E0502030308020204" pitchFamily="34" charset="0"/>
              </a:defRPr>
            </a:lvl2pPr>
            <a:lvl3pPr>
              <a:defRPr>
                <a:latin typeface="Maiandra GD" panose="020E0502030308020204" pitchFamily="34" charset="0"/>
              </a:defRPr>
            </a:lvl3pPr>
            <a:lvl4pPr>
              <a:defRPr>
                <a:latin typeface="Maiandra GD" panose="020E0502030308020204" pitchFamily="34" charset="0"/>
              </a:defRPr>
            </a:lvl4pPr>
            <a:lvl5pPr>
              <a:defRPr>
                <a:latin typeface="Maiandra GD" panose="020E0502030308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020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320" y="1"/>
            <a:ext cx="10515600" cy="1325563"/>
          </a:xfrm>
        </p:spPr>
        <p:txBody>
          <a:bodyPr/>
          <a:lstStyle>
            <a:lvl1pPr>
              <a:defRPr>
                <a:latin typeface="Maiandra GD" panose="020E0502030308020204" pitchFamily="34" charset="0"/>
              </a:defRPr>
            </a:lvl1pPr>
          </a:lstStyle>
          <a:p>
            <a:r>
              <a:rPr lang="en-US"/>
              <a:t>Click to edit Master title style</a:t>
            </a:r>
          </a:p>
        </p:txBody>
      </p:sp>
      <p:sp>
        <p:nvSpPr>
          <p:cNvPr id="3" name="Text Placeholder 2"/>
          <p:cNvSpPr>
            <a:spLocks noGrp="1"/>
          </p:cNvSpPr>
          <p:nvPr>
            <p:ph type="body" idx="1"/>
          </p:nvPr>
        </p:nvSpPr>
        <p:spPr>
          <a:xfrm>
            <a:off x="838201" y="1325563"/>
            <a:ext cx="5157787" cy="823912"/>
          </a:xfrm>
        </p:spPr>
        <p:txBody>
          <a:bodyPr anchor="b"/>
          <a:lstStyle>
            <a:lvl1pPr marL="0" indent="0">
              <a:buNone/>
              <a:defRPr sz="2400" b="1">
                <a:latin typeface="Maiandra GD" panose="020E0502030308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1" y="2149475"/>
            <a:ext cx="5157787" cy="3684588"/>
          </a:xfrm>
        </p:spPr>
        <p:txBody>
          <a:bodyPr/>
          <a:lstStyle>
            <a:lvl1pPr>
              <a:defRPr>
                <a:latin typeface="Maiandra GD" panose="020E0502030308020204" pitchFamily="34" charset="0"/>
              </a:defRPr>
            </a:lvl1pPr>
            <a:lvl2pPr>
              <a:defRPr>
                <a:latin typeface="Maiandra GD" panose="020E0502030308020204" pitchFamily="34" charset="0"/>
              </a:defRPr>
            </a:lvl2pPr>
            <a:lvl3pPr>
              <a:defRPr>
                <a:latin typeface="Maiandra GD" panose="020E0502030308020204" pitchFamily="34" charset="0"/>
              </a:defRPr>
            </a:lvl3pPr>
            <a:lvl4pPr>
              <a:defRPr>
                <a:latin typeface="Maiandra GD" panose="020E0502030308020204" pitchFamily="34" charset="0"/>
              </a:defRPr>
            </a:lvl4pPr>
            <a:lvl5pPr>
              <a:defRPr>
                <a:latin typeface="Maiandra GD" panose="020E0502030308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3" y="1325563"/>
            <a:ext cx="5183188" cy="823912"/>
          </a:xfrm>
        </p:spPr>
        <p:txBody>
          <a:bodyPr anchor="b"/>
          <a:lstStyle>
            <a:lvl1pPr marL="0" indent="0">
              <a:buNone/>
              <a:defRPr sz="2400" b="1">
                <a:latin typeface="Maiandra GD" panose="020E0502030308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3" y="2149475"/>
            <a:ext cx="5183188" cy="3684588"/>
          </a:xfrm>
        </p:spPr>
        <p:txBody>
          <a:bodyPr/>
          <a:lstStyle>
            <a:lvl1pPr>
              <a:defRPr>
                <a:latin typeface="Maiandra GD" panose="020E0502030308020204" pitchFamily="34" charset="0"/>
              </a:defRPr>
            </a:lvl1pPr>
            <a:lvl2pPr>
              <a:defRPr>
                <a:latin typeface="Maiandra GD" panose="020E0502030308020204" pitchFamily="34" charset="0"/>
              </a:defRPr>
            </a:lvl2pPr>
            <a:lvl3pPr>
              <a:defRPr>
                <a:latin typeface="Maiandra GD" panose="020E0502030308020204" pitchFamily="34" charset="0"/>
              </a:defRPr>
            </a:lvl3pPr>
            <a:lvl4pPr>
              <a:defRPr>
                <a:latin typeface="Maiandra GD" panose="020E0502030308020204" pitchFamily="34" charset="0"/>
              </a:defRPr>
            </a:lvl4pPr>
            <a:lvl5pPr>
              <a:defRPr>
                <a:latin typeface="Maiandra GD" panose="020E0502030308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9204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aiandra GD" panose="020E0502030308020204" pitchFamily="34" charset="0"/>
              </a:defRPr>
            </a:lvl1pPr>
          </a:lstStyle>
          <a:p>
            <a:r>
              <a:rPr lang="en-US"/>
              <a:t>Click to edit Master title style</a:t>
            </a:r>
          </a:p>
        </p:txBody>
      </p:sp>
    </p:spTree>
    <p:extLst>
      <p:ext uri="{BB962C8B-B14F-4D97-AF65-F5344CB8AC3E}">
        <p14:creationId xmlns:p14="http://schemas.microsoft.com/office/powerpoint/2010/main" val="833122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256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60890"/>
            <a:ext cx="3932237" cy="1463040"/>
          </a:xfrm>
        </p:spPr>
        <p:txBody>
          <a:bodyPr anchor="b"/>
          <a:lstStyle>
            <a:lvl1pPr>
              <a:defRPr sz="3200">
                <a:latin typeface="Maiandra GD" panose="020E0502030308020204" pitchFamily="34" charset="0"/>
              </a:defRPr>
            </a:lvl1pPr>
          </a:lstStyle>
          <a:p>
            <a:r>
              <a:rPr lang="en-US"/>
              <a:t>Click to edit Master title style</a:t>
            </a:r>
          </a:p>
        </p:txBody>
      </p:sp>
      <p:sp>
        <p:nvSpPr>
          <p:cNvPr id="3" name="Content Placeholder 2"/>
          <p:cNvSpPr>
            <a:spLocks noGrp="1"/>
          </p:cNvSpPr>
          <p:nvPr>
            <p:ph idx="1"/>
          </p:nvPr>
        </p:nvSpPr>
        <p:spPr>
          <a:xfrm>
            <a:off x="5268003" y="1354442"/>
            <a:ext cx="6172200" cy="4514547"/>
          </a:xfrm>
        </p:spPr>
        <p:txBody>
          <a:bodyPr/>
          <a:lstStyle>
            <a:lvl1pPr>
              <a:defRPr sz="3200">
                <a:latin typeface="Maiandra GD" panose="020E0502030308020204" pitchFamily="34" charset="0"/>
              </a:defRPr>
            </a:lvl1pPr>
            <a:lvl2pPr>
              <a:defRPr sz="2800">
                <a:latin typeface="Maiandra GD" panose="020E0502030308020204" pitchFamily="34" charset="0"/>
              </a:defRPr>
            </a:lvl2pPr>
            <a:lvl3pPr>
              <a:defRPr sz="2400">
                <a:latin typeface="Maiandra GD" panose="020E0502030308020204" pitchFamily="34" charset="0"/>
              </a:defRPr>
            </a:lvl3pPr>
            <a:lvl4pPr>
              <a:defRPr sz="2000">
                <a:latin typeface="Maiandra GD" panose="020E0502030308020204" pitchFamily="34" charset="0"/>
              </a:defRPr>
            </a:lvl4pPr>
            <a:lvl5pPr>
              <a:defRPr sz="2000">
                <a:latin typeface="Maiandra GD" panose="020E0502030308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797798"/>
            <a:ext cx="3932237" cy="3071191"/>
          </a:xfrm>
        </p:spPr>
        <p:txBody>
          <a:bodyPr/>
          <a:lstStyle>
            <a:lvl1pPr marL="0" indent="0">
              <a:buNone/>
              <a:defRPr sz="1600">
                <a:latin typeface="Maiandra GD" panose="020E0502030308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3639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96949"/>
            <a:ext cx="3932237" cy="1600200"/>
          </a:xfrm>
        </p:spPr>
        <p:txBody>
          <a:bodyPr anchor="b"/>
          <a:lstStyle>
            <a:lvl1pPr>
              <a:defRPr sz="3200">
                <a:latin typeface="Maiandra GD" panose="020E050203030802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5183188" y="1486895"/>
            <a:ext cx="6172200" cy="4374157"/>
          </a:xfrm>
        </p:spPr>
        <p:txBody>
          <a:bodyPr anchor="t"/>
          <a:lstStyle>
            <a:lvl1pPr marL="0" indent="0">
              <a:buNone/>
              <a:defRPr sz="3200">
                <a:latin typeface="Maiandra GD" panose="020E0502030308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638785"/>
            <a:ext cx="3932237" cy="3222266"/>
          </a:xfrm>
        </p:spPr>
        <p:txBody>
          <a:bodyPr/>
          <a:lstStyle>
            <a:lvl1pPr marL="0" indent="0">
              <a:buNone/>
              <a:defRPr sz="1600">
                <a:latin typeface="Maiandra GD" panose="020E0502030308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3881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1121" y="-83172"/>
            <a:ext cx="858674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462406"/>
            <a:ext cx="10515600" cy="42227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close up of a sign&#10;&#10;Description automatically generated">
            <a:extLst>
              <a:ext uri="{FF2B5EF4-FFF2-40B4-BE49-F238E27FC236}">
                <a16:creationId xmlns:a16="http://schemas.microsoft.com/office/drawing/2014/main" id="{47B1EE54-645E-6A95-9252-E832EC98B1B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59618" y="34985"/>
            <a:ext cx="1971261" cy="979253"/>
          </a:xfrm>
          <a:prstGeom prst="rect">
            <a:avLst/>
          </a:prstGeom>
        </p:spPr>
      </p:pic>
      <p:cxnSp>
        <p:nvCxnSpPr>
          <p:cNvPr id="9" name="Straight Connector 8">
            <a:extLst>
              <a:ext uri="{FF2B5EF4-FFF2-40B4-BE49-F238E27FC236}">
                <a16:creationId xmlns:a16="http://schemas.microsoft.com/office/drawing/2014/main" id="{E1A9A36E-264A-7560-88D2-7CABE6A4D37A}"/>
              </a:ext>
            </a:extLst>
          </p:cNvPr>
          <p:cNvCxnSpPr>
            <a:cxnSpLocks/>
          </p:cNvCxnSpPr>
          <p:nvPr/>
        </p:nvCxnSpPr>
        <p:spPr>
          <a:xfrm>
            <a:off x="222636" y="1081377"/>
            <a:ext cx="11714923" cy="0"/>
          </a:xfrm>
          <a:prstGeom prst="line">
            <a:avLst/>
          </a:prstGeom>
          <a:ln w="28575">
            <a:solidFill>
              <a:schemeClr val="tx2"/>
            </a:solidFill>
          </a:ln>
          <a:effectLst>
            <a:softEdge rad="12700"/>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4DC5F0F-015E-394B-BC33-C3B34DFBAC34}"/>
              </a:ext>
            </a:extLst>
          </p:cNvPr>
          <p:cNvCxnSpPr>
            <a:cxnSpLocks/>
          </p:cNvCxnSpPr>
          <p:nvPr/>
        </p:nvCxnSpPr>
        <p:spPr>
          <a:xfrm>
            <a:off x="361122" y="5917095"/>
            <a:ext cx="11375004" cy="0"/>
          </a:xfrm>
          <a:prstGeom prst="line">
            <a:avLst/>
          </a:prstGeom>
          <a:ln w="28575">
            <a:solidFill>
              <a:schemeClr val="tx2"/>
            </a:solidFill>
          </a:ln>
          <a:effectLst>
            <a:softEdge rad="12700"/>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39CF3790-C773-13A3-7308-59C38DD66DC5}"/>
              </a:ext>
            </a:extLst>
          </p:cNvPr>
          <p:cNvPicPr>
            <a:picLocks noChangeAspect="1"/>
          </p:cNvPicPr>
          <p:nvPr/>
        </p:nvPicPr>
        <p:blipFill>
          <a:blip r:embed="rId14"/>
          <a:stretch>
            <a:fillRect/>
          </a:stretch>
        </p:blipFill>
        <p:spPr>
          <a:xfrm>
            <a:off x="1438247" y="6004560"/>
            <a:ext cx="1020116" cy="763402"/>
          </a:xfrm>
          <a:prstGeom prst="rect">
            <a:avLst/>
          </a:prstGeom>
        </p:spPr>
      </p:pic>
      <p:pic>
        <p:nvPicPr>
          <p:cNvPr id="20" name="Picture 19">
            <a:extLst>
              <a:ext uri="{FF2B5EF4-FFF2-40B4-BE49-F238E27FC236}">
                <a16:creationId xmlns:a16="http://schemas.microsoft.com/office/drawing/2014/main" id="{D97C760F-A93C-B36A-8FED-DD58C30FF806}"/>
              </a:ext>
            </a:extLst>
          </p:cNvPr>
          <p:cNvPicPr>
            <a:picLocks noChangeAspect="1"/>
          </p:cNvPicPr>
          <p:nvPr/>
        </p:nvPicPr>
        <p:blipFill>
          <a:blip r:embed="rId15"/>
          <a:stretch>
            <a:fillRect/>
          </a:stretch>
        </p:blipFill>
        <p:spPr>
          <a:xfrm>
            <a:off x="4661507" y="6004560"/>
            <a:ext cx="2172035" cy="771476"/>
          </a:xfrm>
          <a:prstGeom prst="rect">
            <a:avLst/>
          </a:prstGeom>
        </p:spPr>
      </p:pic>
      <p:pic>
        <p:nvPicPr>
          <p:cNvPr id="22" name="Picture 21">
            <a:extLst>
              <a:ext uri="{FF2B5EF4-FFF2-40B4-BE49-F238E27FC236}">
                <a16:creationId xmlns:a16="http://schemas.microsoft.com/office/drawing/2014/main" id="{99702E39-470B-1EC6-4C59-EEFDB5B5FFF5}"/>
              </a:ext>
            </a:extLst>
          </p:cNvPr>
          <p:cNvPicPr>
            <a:picLocks noChangeAspect="1"/>
          </p:cNvPicPr>
          <p:nvPr/>
        </p:nvPicPr>
        <p:blipFill>
          <a:blip r:embed="rId16"/>
          <a:stretch>
            <a:fillRect/>
          </a:stretch>
        </p:blipFill>
        <p:spPr>
          <a:xfrm>
            <a:off x="8864629" y="5990221"/>
            <a:ext cx="2172036" cy="792662"/>
          </a:xfrm>
          <a:prstGeom prst="rect">
            <a:avLst/>
          </a:prstGeom>
        </p:spPr>
      </p:pic>
    </p:spTree>
    <p:extLst>
      <p:ext uri="{BB962C8B-B14F-4D97-AF65-F5344CB8AC3E}">
        <p14:creationId xmlns:p14="http://schemas.microsoft.com/office/powerpoint/2010/main" val="2060613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2"/>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cs.applicaa.com/year12" TargetMode="External"/><Relationship Id="rId2" Type="http://schemas.openxmlformats.org/officeDocument/2006/relationships/hyperlink" Target="http://www.ccs.northants.sch.uk/admissions/year-12-sixth-for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admissionsteam@ccs.northants.sch.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77A4F-5A71-37F8-199D-80FC9BBC5216}"/>
              </a:ext>
            </a:extLst>
          </p:cNvPr>
          <p:cNvSpPr>
            <a:spLocks noGrp="1"/>
          </p:cNvSpPr>
          <p:nvPr>
            <p:ph type="ctrTitle"/>
          </p:nvPr>
        </p:nvSpPr>
        <p:spPr>
          <a:xfrm>
            <a:off x="1562373" y="1532052"/>
            <a:ext cx="9067254" cy="2236763"/>
          </a:xfrm>
        </p:spPr>
        <p:txBody>
          <a:bodyPr>
            <a:normAutofit fontScale="90000"/>
          </a:bodyPr>
          <a:lstStyle/>
          <a:p>
            <a:r>
              <a:rPr lang="en-GB" dirty="0"/>
              <a:t>Applying to CCS Sixth Form</a:t>
            </a:r>
            <a:br>
              <a:rPr lang="en-GB" dirty="0"/>
            </a:br>
            <a:r>
              <a:rPr lang="en-GB" dirty="0"/>
              <a:t>as an External Applicant</a:t>
            </a:r>
          </a:p>
        </p:txBody>
      </p:sp>
    </p:spTree>
    <p:extLst>
      <p:ext uri="{BB962C8B-B14F-4D97-AF65-F5344CB8AC3E}">
        <p14:creationId xmlns:p14="http://schemas.microsoft.com/office/powerpoint/2010/main" val="515752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ED23-EC64-2008-6A77-2C85823563B6}"/>
              </a:ext>
            </a:extLst>
          </p:cNvPr>
          <p:cNvSpPr>
            <a:spLocks noGrp="1"/>
          </p:cNvSpPr>
          <p:nvPr>
            <p:ph type="title"/>
          </p:nvPr>
        </p:nvSpPr>
        <p:spPr/>
        <p:txBody>
          <a:bodyPr/>
          <a:lstStyle/>
          <a:p>
            <a:r>
              <a:rPr lang="en-GB"/>
              <a:t>The application process</a:t>
            </a:r>
          </a:p>
        </p:txBody>
      </p:sp>
      <p:sp>
        <p:nvSpPr>
          <p:cNvPr id="3" name="Content Placeholder 2">
            <a:extLst>
              <a:ext uri="{FF2B5EF4-FFF2-40B4-BE49-F238E27FC236}">
                <a16:creationId xmlns:a16="http://schemas.microsoft.com/office/drawing/2014/main" id="{2BB2D044-DBE2-7CF8-3FC8-B7683379381E}"/>
              </a:ext>
            </a:extLst>
          </p:cNvPr>
          <p:cNvSpPr>
            <a:spLocks noGrp="1"/>
          </p:cNvSpPr>
          <p:nvPr>
            <p:ph idx="1"/>
          </p:nvPr>
        </p:nvSpPr>
        <p:spPr/>
        <p:txBody>
          <a:bodyPr>
            <a:normAutofit/>
          </a:bodyPr>
          <a:lstStyle/>
          <a:p>
            <a:pPr marL="0" indent="0">
              <a:buNone/>
            </a:pPr>
            <a:r>
              <a:rPr lang="en-US" dirty="0"/>
              <a:t>External Applicants can apply to our sixth form </a:t>
            </a:r>
            <a:r>
              <a:rPr lang="en-US"/>
              <a:t>from midday </a:t>
            </a:r>
            <a:r>
              <a:rPr lang="en-US" dirty="0"/>
              <a:t>on Friday 17th January and applications will close at midnight on Monday 17th February.</a:t>
            </a:r>
          </a:p>
          <a:p>
            <a:pPr marL="0" indent="0">
              <a:buNone/>
            </a:pPr>
            <a:endParaRPr lang="en-US" dirty="0">
              <a:hlinkClick r:id="rId2"/>
            </a:endParaRPr>
          </a:p>
          <a:p>
            <a:pPr marL="0" indent="0" algn="ctr">
              <a:buNone/>
            </a:pPr>
            <a:r>
              <a:rPr lang="en-US" dirty="0">
                <a:hlinkClick r:id="rId2"/>
              </a:rPr>
              <a:t>www.ccs.northants.sch.uk/admissions/year-12-sixth-form</a:t>
            </a:r>
            <a:r>
              <a:rPr lang="en-US" dirty="0"/>
              <a:t>  </a:t>
            </a:r>
          </a:p>
          <a:p>
            <a:pPr marL="0" indent="0" algn="ctr">
              <a:lnSpc>
                <a:spcPct val="150000"/>
              </a:lnSpc>
              <a:buNone/>
            </a:pPr>
            <a:r>
              <a:rPr lang="en-US" dirty="0"/>
              <a:t>or applicants can go directly to the form through this website:</a:t>
            </a:r>
            <a:br>
              <a:rPr lang="en-US" dirty="0"/>
            </a:br>
            <a:r>
              <a:rPr lang="en-US" dirty="0">
                <a:hlinkClick r:id="rId3"/>
              </a:rPr>
              <a:t>https://ccs.applicaa.com/year12</a:t>
            </a:r>
            <a:r>
              <a:rPr lang="en-US" dirty="0"/>
              <a:t> </a:t>
            </a:r>
            <a:endParaRPr lang="en-GB" dirty="0"/>
          </a:p>
        </p:txBody>
      </p:sp>
    </p:spTree>
    <p:extLst>
      <p:ext uri="{BB962C8B-B14F-4D97-AF65-F5344CB8AC3E}">
        <p14:creationId xmlns:p14="http://schemas.microsoft.com/office/powerpoint/2010/main" val="274709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2D72-4F51-3373-F393-6F17915A4656}"/>
              </a:ext>
            </a:extLst>
          </p:cNvPr>
          <p:cNvSpPr>
            <a:spLocks noGrp="1"/>
          </p:cNvSpPr>
          <p:nvPr>
            <p:ph type="title"/>
          </p:nvPr>
        </p:nvSpPr>
        <p:spPr/>
        <p:txBody>
          <a:bodyPr/>
          <a:lstStyle/>
          <a:p>
            <a:r>
              <a:rPr lang="en-GB"/>
              <a:t>The application process</a:t>
            </a:r>
          </a:p>
        </p:txBody>
      </p:sp>
      <p:pic>
        <p:nvPicPr>
          <p:cNvPr id="6" name="Picture 5">
            <a:extLst>
              <a:ext uri="{FF2B5EF4-FFF2-40B4-BE49-F238E27FC236}">
                <a16:creationId xmlns:a16="http://schemas.microsoft.com/office/drawing/2014/main" id="{B21B9119-FCA5-C75B-8537-B9A2D3426764}"/>
              </a:ext>
            </a:extLst>
          </p:cNvPr>
          <p:cNvPicPr>
            <a:picLocks noChangeAspect="1"/>
          </p:cNvPicPr>
          <p:nvPr/>
        </p:nvPicPr>
        <p:blipFill>
          <a:blip r:embed="rId3"/>
          <a:stretch>
            <a:fillRect/>
          </a:stretch>
        </p:blipFill>
        <p:spPr>
          <a:xfrm>
            <a:off x="1123950" y="1238250"/>
            <a:ext cx="9944100" cy="4381500"/>
          </a:xfrm>
          <a:prstGeom prst="rect">
            <a:avLst/>
          </a:prstGeom>
        </p:spPr>
      </p:pic>
      <p:sp>
        <p:nvSpPr>
          <p:cNvPr id="8" name="TextBox 7">
            <a:extLst>
              <a:ext uri="{FF2B5EF4-FFF2-40B4-BE49-F238E27FC236}">
                <a16:creationId xmlns:a16="http://schemas.microsoft.com/office/drawing/2014/main" id="{C4A39DC6-7B90-A0FB-F396-15C0711B2258}"/>
              </a:ext>
            </a:extLst>
          </p:cNvPr>
          <p:cNvSpPr txBox="1"/>
          <p:nvPr/>
        </p:nvSpPr>
        <p:spPr>
          <a:xfrm>
            <a:off x="9686260" y="2743200"/>
            <a:ext cx="2328531"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800" b="0" i="0">
                <a:solidFill>
                  <a:srgbClr val="242424"/>
                </a:solidFill>
                <a:effectLst/>
                <a:latin typeface="Segoe UI" panose="020B0502040204020203" pitchFamily="34" charset="0"/>
              </a:rPr>
              <a:t>Start by clicking the </a:t>
            </a:r>
            <a:r>
              <a:rPr lang="en-US" sz="1800" b="1" i="0">
                <a:solidFill>
                  <a:srgbClr val="242424"/>
                </a:solidFill>
                <a:effectLst/>
                <a:latin typeface="Segoe UI" panose="020B0502040204020203" pitchFamily="34" charset="0"/>
              </a:rPr>
              <a:t>‘Start New Application’</a:t>
            </a:r>
            <a:r>
              <a:rPr lang="en-US" sz="1800" b="0" i="0">
                <a:solidFill>
                  <a:srgbClr val="242424"/>
                </a:solidFill>
                <a:effectLst/>
                <a:latin typeface="Segoe UI" panose="020B0502040204020203" pitchFamily="34" charset="0"/>
              </a:rPr>
              <a:t> button at the bottom left of the screen which will bring up this pop up…</a:t>
            </a:r>
            <a:endParaRPr lang="en-GB"/>
          </a:p>
        </p:txBody>
      </p:sp>
    </p:spTree>
    <p:extLst>
      <p:ext uri="{BB962C8B-B14F-4D97-AF65-F5344CB8AC3E}">
        <p14:creationId xmlns:p14="http://schemas.microsoft.com/office/powerpoint/2010/main" val="2841446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9453E-4329-1A17-1A4F-F9E5122ED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B327E-1F88-0F2E-E81F-5C19D0A3188E}"/>
              </a:ext>
            </a:extLst>
          </p:cNvPr>
          <p:cNvSpPr>
            <a:spLocks noGrp="1"/>
          </p:cNvSpPr>
          <p:nvPr>
            <p:ph type="title"/>
          </p:nvPr>
        </p:nvSpPr>
        <p:spPr/>
        <p:txBody>
          <a:bodyPr/>
          <a:lstStyle/>
          <a:p>
            <a:r>
              <a:rPr lang="en-GB"/>
              <a:t>The application process</a:t>
            </a:r>
          </a:p>
        </p:txBody>
      </p:sp>
      <p:pic>
        <p:nvPicPr>
          <p:cNvPr id="3" name="Picture 2">
            <a:extLst>
              <a:ext uri="{FF2B5EF4-FFF2-40B4-BE49-F238E27FC236}">
                <a16:creationId xmlns:a16="http://schemas.microsoft.com/office/drawing/2014/main" id="{CB7D1564-60B7-303A-2ABF-B39179C1B010}"/>
              </a:ext>
            </a:extLst>
          </p:cNvPr>
          <p:cNvPicPr>
            <a:picLocks noChangeAspect="1"/>
          </p:cNvPicPr>
          <p:nvPr/>
        </p:nvPicPr>
        <p:blipFill>
          <a:blip r:embed="rId3"/>
          <a:stretch>
            <a:fillRect/>
          </a:stretch>
        </p:blipFill>
        <p:spPr>
          <a:xfrm>
            <a:off x="1123950" y="1119187"/>
            <a:ext cx="9944100" cy="4619625"/>
          </a:xfrm>
          <a:prstGeom prst="rect">
            <a:avLst/>
          </a:prstGeom>
        </p:spPr>
      </p:pic>
      <p:sp>
        <p:nvSpPr>
          <p:cNvPr id="4" name="TextBox 3">
            <a:extLst>
              <a:ext uri="{FF2B5EF4-FFF2-40B4-BE49-F238E27FC236}">
                <a16:creationId xmlns:a16="http://schemas.microsoft.com/office/drawing/2014/main" id="{5680FA05-6778-1311-5019-FC72136E9836}"/>
              </a:ext>
            </a:extLst>
          </p:cNvPr>
          <p:cNvSpPr txBox="1"/>
          <p:nvPr/>
        </p:nvSpPr>
        <p:spPr>
          <a:xfrm>
            <a:off x="9686260" y="2743200"/>
            <a:ext cx="2328531"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800" b="0" i="0">
                <a:solidFill>
                  <a:srgbClr val="242424"/>
                </a:solidFill>
                <a:effectLst/>
                <a:latin typeface="Segoe UI" panose="020B0502040204020203" pitchFamily="34" charset="0"/>
              </a:rPr>
              <a:t>Click ‘No, I don’t’ and then the applicant will need to create an </a:t>
            </a:r>
            <a:r>
              <a:rPr lang="en-US" sz="1800" b="0" i="0" err="1">
                <a:solidFill>
                  <a:srgbClr val="242424"/>
                </a:solidFill>
                <a:effectLst/>
                <a:latin typeface="Segoe UI" panose="020B0502040204020203" pitchFamily="34" charset="0"/>
              </a:rPr>
              <a:t>ApplicaaOne</a:t>
            </a:r>
            <a:r>
              <a:rPr lang="en-US" sz="1800" b="0" i="0">
                <a:solidFill>
                  <a:srgbClr val="242424"/>
                </a:solidFill>
                <a:effectLst/>
                <a:latin typeface="Segoe UI" panose="020B0502040204020203" pitchFamily="34" charset="0"/>
              </a:rPr>
              <a:t> profile in order to access our application form</a:t>
            </a:r>
          </a:p>
          <a:p>
            <a:pPr algn="l"/>
            <a:endParaRPr lang="en-US" sz="1800" b="0" i="0">
              <a:solidFill>
                <a:srgbClr val="242424"/>
              </a:solidFill>
              <a:effectLst/>
              <a:latin typeface="Segoe UI" panose="020B0502040204020203" pitchFamily="34" charset="0"/>
            </a:endParaRPr>
          </a:p>
        </p:txBody>
      </p:sp>
    </p:spTree>
    <p:extLst>
      <p:ext uri="{BB962C8B-B14F-4D97-AF65-F5344CB8AC3E}">
        <p14:creationId xmlns:p14="http://schemas.microsoft.com/office/powerpoint/2010/main" val="3571380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58759-0ADB-C13A-2352-130B13AFE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926896-3BE8-163C-348C-A918FCCFEB2E}"/>
              </a:ext>
            </a:extLst>
          </p:cNvPr>
          <p:cNvSpPr>
            <a:spLocks noGrp="1"/>
          </p:cNvSpPr>
          <p:nvPr>
            <p:ph type="title"/>
          </p:nvPr>
        </p:nvSpPr>
        <p:spPr/>
        <p:txBody>
          <a:bodyPr/>
          <a:lstStyle/>
          <a:p>
            <a:r>
              <a:rPr lang="en-GB"/>
              <a:t>The application process</a:t>
            </a:r>
          </a:p>
        </p:txBody>
      </p:sp>
      <p:pic>
        <p:nvPicPr>
          <p:cNvPr id="3" name="Picture 2">
            <a:extLst>
              <a:ext uri="{FF2B5EF4-FFF2-40B4-BE49-F238E27FC236}">
                <a16:creationId xmlns:a16="http://schemas.microsoft.com/office/drawing/2014/main" id="{213286C9-0F87-E1BA-3B77-4DE3F6F58CE9}"/>
              </a:ext>
            </a:extLst>
          </p:cNvPr>
          <p:cNvPicPr>
            <a:picLocks noChangeAspect="1"/>
          </p:cNvPicPr>
          <p:nvPr/>
        </p:nvPicPr>
        <p:blipFill>
          <a:blip r:embed="rId3"/>
          <a:stretch>
            <a:fillRect/>
          </a:stretch>
        </p:blipFill>
        <p:spPr>
          <a:xfrm>
            <a:off x="4508205" y="1242391"/>
            <a:ext cx="7404580" cy="4601500"/>
          </a:xfrm>
          <a:prstGeom prst="rect">
            <a:avLst/>
          </a:prstGeom>
        </p:spPr>
      </p:pic>
      <p:sp>
        <p:nvSpPr>
          <p:cNvPr id="5" name="TextBox 4">
            <a:extLst>
              <a:ext uri="{FF2B5EF4-FFF2-40B4-BE49-F238E27FC236}">
                <a16:creationId xmlns:a16="http://schemas.microsoft.com/office/drawing/2014/main" id="{46F49333-21F5-6E6A-3D64-F01B20D3AD8D}"/>
              </a:ext>
            </a:extLst>
          </p:cNvPr>
          <p:cNvSpPr txBox="1"/>
          <p:nvPr/>
        </p:nvSpPr>
        <p:spPr>
          <a:xfrm>
            <a:off x="279215" y="1419347"/>
            <a:ext cx="4116322" cy="40193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a:t>External users should </a:t>
            </a:r>
            <a:r>
              <a:rPr lang="en-US" b="1"/>
              <a:t>NOT</a:t>
            </a:r>
            <a:r>
              <a:rPr lang="en-US"/>
              <a:t> use their current school email address in case they cannot access this over the summer holidays.  </a:t>
            </a:r>
            <a:r>
              <a:rPr lang="en-US" b="1"/>
              <a:t>Instead, they should use a personal email address.  </a:t>
            </a:r>
          </a:p>
          <a:p>
            <a:pPr marL="0" indent="0">
              <a:buNone/>
            </a:pPr>
            <a:endParaRPr lang="en-US"/>
          </a:p>
          <a:p>
            <a:pPr marL="0" indent="0">
              <a:buNone/>
            </a:pPr>
            <a:r>
              <a:rPr lang="en-US"/>
              <a:t>Students should be completing the application form, not parents.  </a:t>
            </a:r>
          </a:p>
          <a:p>
            <a:pPr marL="0" indent="0">
              <a:buNone/>
            </a:pPr>
            <a:endParaRPr lang="en-US"/>
          </a:p>
          <a:p>
            <a:pPr marL="0" indent="0">
              <a:buNone/>
            </a:pPr>
            <a:r>
              <a:rPr lang="en-US"/>
              <a:t>We will be sending out regular updates on options blocks, taster days and our enrolment process to this email address so students need to check their emails regularly.</a:t>
            </a:r>
          </a:p>
        </p:txBody>
      </p:sp>
    </p:spTree>
    <p:extLst>
      <p:ext uri="{BB962C8B-B14F-4D97-AF65-F5344CB8AC3E}">
        <p14:creationId xmlns:p14="http://schemas.microsoft.com/office/powerpoint/2010/main" val="3311215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ED081-5792-332C-2662-90EB4ADEE94F}"/>
              </a:ext>
            </a:extLst>
          </p:cNvPr>
          <p:cNvSpPr>
            <a:spLocks noGrp="1"/>
          </p:cNvSpPr>
          <p:nvPr>
            <p:ph type="title"/>
          </p:nvPr>
        </p:nvSpPr>
        <p:spPr/>
        <p:txBody>
          <a:bodyPr/>
          <a:lstStyle/>
          <a:p>
            <a:r>
              <a:rPr lang="en-GB"/>
              <a:t>Application process – down the line</a:t>
            </a:r>
          </a:p>
        </p:txBody>
      </p:sp>
      <p:sp>
        <p:nvSpPr>
          <p:cNvPr id="3" name="Content Placeholder 2">
            <a:extLst>
              <a:ext uri="{FF2B5EF4-FFF2-40B4-BE49-F238E27FC236}">
                <a16:creationId xmlns:a16="http://schemas.microsoft.com/office/drawing/2014/main" id="{21397415-4F24-3781-0BA7-C76691FBB668}"/>
              </a:ext>
            </a:extLst>
          </p:cNvPr>
          <p:cNvSpPr>
            <a:spLocks noGrp="1"/>
          </p:cNvSpPr>
          <p:nvPr>
            <p:ph idx="1"/>
          </p:nvPr>
        </p:nvSpPr>
        <p:spPr/>
        <p:txBody>
          <a:bodyPr>
            <a:normAutofit/>
          </a:bodyPr>
          <a:lstStyle/>
          <a:p>
            <a:pPr marL="0" indent="0">
              <a:buNone/>
            </a:pPr>
            <a:r>
              <a:rPr lang="en-US"/>
              <a:t>Once the deadline has passed, we will be working through the applications and sending out conditional offers in March, this will be followed with an invitation to our Induction Day in late June.  </a:t>
            </a:r>
          </a:p>
          <a:p>
            <a:pPr marL="0" indent="0">
              <a:buNone/>
            </a:pPr>
            <a:endParaRPr lang="en-US"/>
          </a:p>
          <a:p>
            <a:pPr marL="0" indent="0">
              <a:buNone/>
            </a:pPr>
            <a:r>
              <a:rPr lang="en-US"/>
              <a:t>Any queries or issues with the application process can be directed to our Admissions Manager, </a:t>
            </a:r>
            <a:r>
              <a:rPr lang="en-US" err="1"/>
              <a:t>Mrs</a:t>
            </a:r>
            <a:r>
              <a:rPr lang="en-US"/>
              <a:t> J Mutch at </a:t>
            </a:r>
            <a:r>
              <a:rPr lang="en-US">
                <a:hlinkClick r:id="rId2"/>
              </a:rPr>
              <a:t>admissionsteam@ccs.northants.sch.uk</a:t>
            </a:r>
            <a:r>
              <a:rPr lang="en-US"/>
              <a:t> </a:t>
            </a:r>
            <a:endParaRPr lang="en-GB"/>
          </a:p>
        </p:txBody>
      </p:sp>
    </p:spTree>
    <p:extLst>
      <p:ext uri="{BB962C8B-B14F-4D97-AF65-F5344CB8AC3E}">
        <p14:creationId xmlns:p14="http://schemas.microsoft.com/office/powerpoint/2010/main" val="3024467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3EC7C-0640-33C5-E128-932C4D50D2B2}"/>
              </a:ext>
            </a:extLst>
          </p:cNvPr>
          <p:cNvSpPr>
            <a:spLocks noGrp="1"/>
          </p:cNvSpPr>
          <p:nvPr>
            <p:ph type="title"/>
          </p:nvPr>
        </p:nvSpPr>
        <p:spPr/>
        <p:txBody>
          <a:bodyPr/>
          <a:lstStyle/>
          <a:p>
            <a:r>
              <a:rPr lang="en-GB"/>
              <a:t>Application process – down the line</a:t>
            </a:r>
          </a:p>
        </p:txBody>
      </p:sp>
      <p:sp>
        <p:nvSpPr>
          <p:cNvPr id="3" name="Content Placeholder 2">
            <a:extLst>
              <a:ext uri="{FF2B5EF4-FFF2-40B4-BE49-F238E27FC236}">
                <a16:creationId xmlns:a16="http://schemas.microsoft.com/office/drawing/2014/main" id="{CBD7D7FD-CC0E-68BD-66BB-17EB149AB6F9}"/>
              </a:ext>
            </a:extLst>
          </p:cNvPr>
          <p:cNvSpPr>
            <a:spLocks noGrp="1"/>
          </p:cNvSpPr>
          <p:nvPr>
            <p:ph idx="1"/>
          </p:nvPr>
        </p:nvSpPr>
        <p:spPr/>
        <p:txBody>
          <a:bodyPr/>
          <a:lstStyle/>
          <a:p>
            <a:pPr marL="0" indent="0">
              <a:buNone/>
            </a:pPr>
            <a:r>
              <a:rPr lang="en-GB" dirty="0"/>
              <a:t>On results day, the Sixth Form team will be at school to support students with their enrolment. For any students who have missed the entry requirements for their courses, we will offer advice and guidance on alternative options.</a:t>
            </a:r>
          </a:p>
          <a:p>
            <a:pPr marL="0" indent="0">
              <a:buNone/>
            </a:pPr>
            <a:endParaRPr lang="en-GB" dirty="0"/>
          </a:p>
          <a:p>
            <a:pPr marL="0" indent="0">
              <a:buNone/>
            </a:pPr>
            <a:r>
              <a:rPr lang="en-GB" dirty="0"/>
              <a:t>For external students, once evidence of your results has been uploaded to </a:t>
            </a:r>
            <a:r>
              <a:rPr lang="en-GB" dirty="0" err="1"/>
              <a:t>Applicaa</a:t>
            </a:r>
            <a:r>
              <a:rPr lang="en-GB" dirty="0"/>
              <a:t>, we will review them and contact you to confirm your place at CCS.</a:t>
            </a:r>
          </a:p>
        </p:txBody>
      </p:sp>
    </p:spTree>
    <p:extLst>
      <p:ext uri="{BB962C8B-B14F-4D97-AF65-F5344CB8AC3E}">
        <p14:creationId xmlns:p14="http://schemas.microsoft.com/office/powerpoint/2010/main" val="3661106373"/>
      </p:ext>
    </p:extLst>
  </p:cSld>
  <p:clrMapOvr>
    <a:masterClrMapping/>
  </p:clrMapOvr>
</p:sld>
</file>

<file path=ppt/theme/theme1.xml><?xml version="1.0" encoding="utf-8"?>
<a:theme xmlns:a="http://schemas.openxmlformats.org/drawingml/2006/main" name="CCS Presentation Templat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B8B02108-9632-4564-84B3-A201147A32FF}" vid="{880E289A-2739-4A00-A842-A348945DF9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mplates xmlns="ca63a8c5-c8da-408d-8265-896292d885d8" xsi:nil="true"/>
    <Members xmlns="ca63a8c5-c8da-408d-8265-896292d885d8">
      <UserInfo>
        <DisplayName/>
        <AccountId xsi:nil="true"/>
        <AccountType/>
      </UserInfo>
    </Members>
    <Member_Groups xmlns="ca63a8c5-c8da-408d-8265-896292d885d8">
      <UserInfo>
        <DisplayName/>
        <AccountId xsi:nil="true"/>
        <AccountType/>
      </UserInfo>
    </Member_Groups>
    <FolderType xmlns="ca63a8c5-c8da-408d-8265-896292d885d8" xsi:nil="true"/>
    <TeamsChannelId xmlns="ca63a8c5-c8da-408d-8265-896292d885d8" xsi:nil="true"/>
    <Invited_Leaders xmlns="ca63a8c5-c8da-408d-8265-896292d885d8" xsi:nil="true"/>
    <Invited_Members xmlns="ca63a8c5-c8da-408d-8265-896292d885d8" xsi:nil="true"/>
    <Self_Registration_Enabled xmlns="ca63a8c5-c8da-408d-8265-896292d885d8" xsi:nil="true"/>
    <Has_Leaders_Only_SectionGroup xmlns="ca63a8c5-c8da-408d-8265-896292d885d8" xsi:nil="true"/>
    <Leaders xmlns="ca63a8c5-c8da-408d-8265-896292d885d8">
      <UserInfo>
        <DisplayName/>
        <AccountId xsi:nil="true"/>
        <AccountType/>
      </UserInfo>
    </Leaders>
    <Distribution_Groups xmlns="ca63a8c5-c8da-408d-8265-896292d885d8" xsi:nil="true"/>
    <CultureName xmlns="ca63a8c5-c8da-408d-8265-896292d885d8" xsi:nil="true"/>
    <LMS_Mappings xmlns="ca63a8c5-c8da-408d-8265-896292d885d8" xsi:nil="true"/>
    <NotebookType xmlns="ca63a8c5-c8da-408d-8265-896292d885d8" xsi:nil="true"/>
    <AppVersion xmlns="ca63a8c5-c8da-408d-8265-896292d885d8" xsi:nil="true"/>
    <DefaultSectionNames xmlns="ca63a8c5-c8da-408d-8265-896292d885d8" xsi:nil="true"/>
    <Math_Settings xmlns="ca63a8c5-c8da-408d-8265-896292d885d8" xsi:nil="true"/>
    <TaxCatchAll xmlns="902cafa7-5c46-4131-a67f-95815cad8510" xsi:nil="true"/>
    <Owner xmlns="ca63a8c5-c8da-408d-8265-896292d885d8">
      <UserInfo>
        <DisplayName/>
        <AccountId xsi:nil="true"/>
        <AccountType/>
      </UserInfo>
    </Owner>
    <lcf76f155ced4ddcb4097134ff3c332f xmlns="ca63a8c5-c8da-408d-8265-896292d885d8">
      <Terms xmlns="http://schemas.microsoft.com/office/infopath/2007/PartnerControls"/>
    </lcf76f155ced4ddcb4097134ff3c332f>
    <IsNotebookLocked xmlns="ca63a8c5-c8da-408d-8265-896292d885d8" xsi:nil="true"/>
    <Is_Collaboration_Space_Locked xmlns="ca63a8c5-c8da-408d-8265-896292d885d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4A42B49F6C7E40BF16E893B8F94410" ma:contentTypeVersion="38" ma:contentTypeDescription="Create a new document." ma:contentTypeScope="" ma:versionID="7fd6dd05d97002194aa311801f05f968">
  <xsd:schema xmlns:xsd="http://www.w3.org/2001/XMLSchema" xmlns:xs="http://www.w3.org/2001/XMLSchema" xmlns:p="http://schemas.microsoft.com/office/2006/metadata/properties" xmlns:ns2="ca63a8c5-c8da-408d-8265-896292d885d8" xmlns:ns3="902cafa7-5c46-4131-a67f-95815cad8510" targetNamespace="http://schemas.microsoft.com/office/2006/metadata/properties" ma:root="true" ma:fieldsID="f7746c04d6ae5dd2e750c55b221baee6" ns2:_="" ns3:_="">
    <xsd:import namespace="ca63a8c5-c8da-408d-8265-896292d885d8"/>
    <xsd:import namespace="902cafa7-5c46-4131-a67f-95815cad8510"/>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63a8c5-c8da-408d-8265-896292d885d8"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Location" ma:index="33" nillable="true" ma:displayName="Location" ma:internalName="MediaServiceLocation"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LengthInSeconds" ma:index="40" nillable="true" ma:displayName="MediaLengthInSeconds" ma:hidden="true" ma:internalName="MediaLengthInSeconds" ma:readOnly="true">
      <xsd:simpleType>
        <xsd:restriction base="dms:Unknown"/>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79869dbf-067f-489a-80e4-9e57c3423741" ma:termSetId="09814cd3-568e-fe90-9814-8d621ff8fb84" ma:anchorId="fba54fb3-c3e1-fe81-a776-ca4b69148c4d" ma:open="true" ma:isKeyword="false">
      <xsd:complexType>
        <xsd:sequence>
          <xsd:element ref="pc:Terms" minOccurs="0" maxOccurs="1"/>
        </xsd:sequence>
      </xsd:complexType>
    </xsd:element>
    <xsd:element name="MediaServiceSearchProperties" ma:index="44" nillable="true" ma:displayName="MediaServiceSearchProperties" ma:hidden="true" ma:internalName="MediaServiceSearchProperties" ma:readOnly="true">
      <xsd:simpleType>
        <xsd:restriction base="dms:Note"/>
      </xsd:simpleType>
    </xsd:element>
    <xsd:element name="MediaServiceObjectDetectorVersions" ma:index="4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2cafa7-5c46-4131-a67f-95815cad8510" elementFormDefault="qualified">
    <xsd:import namespace="http://schemas.microsoft.com/office/2006/documentManagement/types"/>
    <xsd:import namespace="http://schemas.microsoft.com/office/infopath/2007/PartnerControls"/>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TaxCatchAll" ma:index="43" nillable="true" ma:displayName="Taxonomy Catch All Column" ma:hidden="true" ma:list="{57ee9f2f-2494-495e-be9a-2ad7f26e6fb8}" ma:internalName="TaxCatchAll" ma:showField="CatchAllData" ma:web="902cafa7-5c46-4131-a67f-95815cad85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ACCD47-EB7F-47F6-A436-C339BF259DC5}">
  <ds:schemaRefs>
    <ds:schemaRef ds:uri="http://schemas.microsoft.com/office/2006/metadata/properties"/>
    <ds:schemaRef ds:uri="http://schemas.microsoft.com/office/infopath/2007/PartnerControls"/>
    <ds:schemaRef ds:uri="ca63a8c5-c8da-408d-8265-896292d885d8"/>
    <ds:schemaRef ds:uri="902cafa7-5c46-4131-a67f-95815cad8510"/>
  </ds:schemaRefs>
</ds:datastoreItem>
</file>

<file path=customXml/itemProps2.xml><?xml version="1.0" encoding="utf-8"?>
<ds:datastoreItem xmlns:ds="http://schemas.openxmlformats.org/officeDocument/2006/customXml" ds:itemID="{BCF78F28-A132-4CB0-8D32-BFFDFAAF3A7D}">
  <ds:schemaRefs>
    <ds:schemaRef ds:uri="http://schemas.microsoft.com/sharepoint/v3/contenttype/forms"/>
  </ds:schemaRefs>
</ds:datastoreItem>
</file>

<file path=customXml/itemProps3.xml><?xml version="1.0" encoding="utf-8"?>
<ds:datastoreItem xmlns:ds="http://schemas.openxmlformats.org/officeDocument/2006/customXml" ds:itemID="{71CAD4A8-CF6B-4400-8F0E-86AFBA4AD4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63a8c5-c8da-408d-8265-896292d885d8"/>
    <ds:schemaRef ds:uri="902cafa7-5c46-4131-a67f-95815cad85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CCS Presentation Template</Template>
  <TotalTime>83</TotalTime>
  <Words>356</Words>
  <Application>Microsoft Office PowerPoint</Application>
  <PresentationFormat>Widescreen</PresentationFormat>
  <Paragraphs>28</Paragraphs>
  <Slides>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Arial</vt:lpstr>
      <vt:lpstr>Maiandra GD</vt:lpstr>
      <vt:lpstr>Segoe UI</vt:lpstr>
      <vt:lpstr>Trebuchet MS</vt:lpstr>
      <vt:lpstr>CCS Presentation Template</vt:lpstr>
      <vt:lpstr>Applying to CCS Sixth Form as an External Applicant</vt:lpstr>
      <vt:lpstr>The application process</vt:lpstr>
      <vt:lpstr>The application process</vt:lpstr>
      <vt:lpstr>The application process</vt:lpstr>
      <vt:lpstr>The application process</vt:lpstr>
      <vt:lpstr>Application process – down the line</vt:lpstr>
      <vt:lpstr>Application process – down the 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Cole</dc:creator>
  <cp:lastModifiedBy>Autumn Wilson-Haywood</cp:lastModifiedBy>
  <cp:revision>3</cp:revision>
  <dcterms:created xsi:type="dcterms:W3CDTF">2025-01-05T15:28:54Z</dcterms:created>
  <dcterms:modified xsi:type="dcterms:W3CDTF">2025-01-17T11:47:26Z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0x010100544A42B49F6C7E40BF16E893B8F94410</vt:lpwstr>
  </property>
</Properties>
</file>